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8"/>
  </p:notesMasterIdLst>
  <p:sldIdLst>
    <p:sldId id="256" r:id="rId4"/>
    <p:sldId id="264" r:id="rId5"/>
    <p:sldId id="265" r:id="rId6"/>
    <p:sldId id="257" r:id="rId7"/>
    <p:sldId id="259" r:id="rId9"/>
    <p:sldId id="258" r:id="rId10"/>
    <p:sldId id="260" r:id="rId11"/>
    <p:sldId id="263" r:id="rId12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.pn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